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5D9C4-9C2D-4399-AEBD-CEA24E51E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22EF4B-1049-4BD6-9FB8-A89F28E21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31B415-33F3-4D78-B0B8-AFE9CBC52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31C8CD-4FBB-42A1-AA80-FF006759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65A273-92E5-40A9-86F0-86D0AE58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45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3D1F6-6029-45C2-8472-E5A53C12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4CF89A-4D8C-4DD1-BDAF-295757834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DE10D0-A6E2-4BFC-95F2-15752C77F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6AC94-AC52-45A6-B58C-E222BF5B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D7EB78-046F-4D18-BCAA-069AECD7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3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B8F1B0-298A-4C79-A4CB-7A365E37F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B528F7-197B-46D5-AA0A-33C047689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3A8901-6745-45B7-9E52-C615C5BD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782A0-555E-449A-A8C2-76330514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A0B37-8570-4FD6-BC3D-083B0F17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68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A4B16-7A79-4668-829F-6BFA580F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33216B-A589-4ABD-8723-C2AB57F8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5A64C1-7FD6-43E5-91AF-E3CCFA274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4E7CF3-23D0-461B-93B4-00C24733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044279-AC54-4AD9-8E62-65C16E9BA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10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47391-EA06-473A-9BB6-83C980A44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AD6089-C6BF-4973-84D3-346D1E487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46B4E0-D656-4A04-81CC-F3B92B98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CCA336-EE32-4B6C-8423-A113DA67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008C60-AE18-4E5B-BB0C-AE44499DA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05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B0A43-500B-4C61-B982-913863C9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A65362-6638-4B1A-8023-0988CCB35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D78867-8BCF-42EE-B3E8-CB980C9B7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9EE392-72A8-4F1E-8F38-BA450BBF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049ACC-2EC5-4A33-BF4C-AF3658C1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3E4F03-B840-4C9A-ACA5-5D0FD801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0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059A09-9220-43CB-9662-DD153DD22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9142B0-3110-44DA-9A31-74ACD1434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0FC987-D7E1-4ADC-81C1-527D19E0C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FC92FD-96B4-49E4-9FD6-993F4281C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9D8964-BD03-4D11-B6FD-871DA9681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EB1BE7-20C0-4ECE-BEB6-5A83632F3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E7687B3-A280-4FB6-B1E8-94CB9DD3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AF0B145-6CB6-4ACC-BE6C-45C092429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3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EE0D4-6196-4181-B338-29DC927E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DA7BE4-926F-444D-B23F-98475460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9546BC-E140-478D-B711-45456720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0BC4FA-52CD-4D7A-A970-D2A1768D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88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A2D5620-42D7-428D-ACFC-29FA63B6F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502872-4A25-49DB-952D-1FF44415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D4A5C8-DF6F-4AF0-A640-90E97050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8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B84D2-69D0-42CA-B0D4-C6304AF6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46AB2-FD11-44AE-A9D1-6122BE6B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54CEF3-7C93-423A-8277-D5A5A87B6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EBC238-345B-4A2B-B103-57150D89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FE02F6-EF1E-488B-98DF-00EC8285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D2EAC4-6AFA-49B6-892B-88CCFA020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88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FBCB9-FAD9-45BB-B97C-8AEC323A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BE2C5E-B258-46C2-9D7B-F56E379C19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20B5CE-5CCF-4FA9-A48C-D60F4A41C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DD0B8E-F044-4FB8-99A4-8D3280A7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F2BF3-259B-44CB-862A-31FBE10DF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691346-0683-4259-971C-CF00DCDE7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52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FB201B-B102-48ED-9FA0-0D5C1036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CA3BA2-5A33-4CAB-B993-64F2F7EF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6B20B6-68EC-49E2-B387-3608BE245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C53BB-84A4-4B08-B593-21515F6CAAE7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CEC512-AA28-45CB-89D3-D69769AB2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EDC80F-168F-4286-A46B-44E2D211B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873D2-C4D4-4EF8-A6B8-DFFE2A1779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57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CC4BD56-AA11-47E5-88C4-C60953794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88157"/>
              </p:ext>
            </p:extLst>
          </p:nvPr>
        </p:nvGraphicFramePr>
        <p:xfrm>
          <a:off x="1753234" y="1100031"/>
          <a:ext cx="8401051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>
                  <a:extLst>
                    <a:ext uri="{9D8B030D-6E8A-4147-A177-3AD203B41FA5}">
                      <a16:colId xmlns:a16="http://schemas.microsoft.com/office/drawing/2014/main" val="2677678795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95715661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679846792"/>
                    </a:ext>
                  </a:extLst>
                </a:gridCol>
                <a:gridCol w="2314576">
                  <a:extLst>
                    <a:ext uri="{9D8B030D-6E8A-4147-A177-3AD203B41FA5}">
                      <a16:colId xmlns:a16="http://schemas.microsoft.com/office/drawing/2014/main" val="3882860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809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noProof="0" dirty="0" err="1"/>
                        <a:t>Week</a:t>
                      </a:r>
                      <a:r>
                        <a:rPr lang="cs-CZ" sz="1400" noProof="0" dirty="0"/>
                        <a:t> 1</a:t>
                      </a:r>
                    </a:p>
                    <a:p>
                      <a:r>
                        <a:rPr lang="cs-CZ" sz="1400" noProof="0" dirty="0" err="1"/>
                        <a:t>Fri</a:t>
                      </a:r>
                      <a:r>
                        <a:rPr lang="cs-CZ" sz="1400" noProof="0" dirty="0"/>
                        <a:t> 3.12.</a:t>
                      </a:r>
                    </a:p>
                    <a:p>
                      <a:r>
                        <a:rPr lang="cs-CZ" sz="1400" noProof="0" dirty="0"/>
                        <a:t>4:30– 6:00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Ukr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time</a:t>
                      </a:r>
                      <a:endParaRPr lang="cs-CZ" sz="1400" noProof="0" dirty="0"/>
                    </a:p>
                    <a:p>
                      <a:r>
                        <a:rPr lang="cs-CZ" sz="1400" noProof="0" dirty="0"/>
                        <a:t>(3:30– 5:00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CET)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Introduction:</a:t>
                      </a:r>
                    </a:p>
                    <a:p>
                      <a:r>
                        <a:rPr lang="en-GB" sz="1400" noProof="0" dirty="0"/>
                        <a:t>Tomas and </a:t>
                      </a:r>
                      <a:r>
                        <a:rPr lang="en-GB" sz="1400" noProof="0" dirty="0" err="1"/>
                        <a:t>Mirka</a:t>
                      </a: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M:Research Planning  </a:t>
                      </a:r>
                      <a:endParaRPr lang="cs-CZ" sz="14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Research questions, hypothesis (QSR)</a:t>
                      </a:r>
                    </a:p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T: Scientific seminar: Introduction, setting up the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346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noProof="0" dirty="0" err="1"/>
                        <a:t>Week</a:t>
                      </a:r>
                      <a:r>
                        <a:rPr lang="cs-CZ" sz="1400" noProof="0" dirty="0"/>
                        <a:t> 2</a:t>
                      </a:r>
                    </a:p>
                    <a:p>
                      <a:r>
                        <a:rPr lang="cs-CZ" sz="1400" noProof="0" dirty="0" err="1"/>
                        <a:t>Mo</a:t>
                      </a:r>
                      <a:r>
                        <a:rPr lang="cs-CZ" sz="1400" noProof="0" dirty="0"/>
                        <a:t> 6.12.</a:t>
                      </a:r>
                    </a:p>
                    <a:p>
                      <a:r>
                        <a:rPr lang="cs-CZ" sz="1400" noProof="0" dirty="0"/>
                        <a:t>4:30– 6:00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Ukr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time</a:t>
                      </a:r>
                      <a:endParaRPr lang="cs-CZ" sz="1400" noProof="0" dirty="0"/>
                    </a:p>
                    <a:p>
                      <a:r>
                        <a:rPr lang="cs-CZ" sz="1400" noProof="0" dirty="0"/>
                        <a:t>(3:30– 5:00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CET)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 Literature 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M: Literature review:</a:t>
                      </a:r>
                    </a:p>
                    <a:p>
                      <a:r>
                        <a:rPr lang="en-GB" sz="1400" noProof="0" dirty="0"/>
                        <a:t>Searching for papers on the topic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T: Scientific seminar: presentation</a:t>
                      </a:r>
                      <a:r>
                        <a:rPr lang="en-GB" sz="1400" baseline="0" noProof="0" dirty="0"/>
                        <a:t> of current research topics of the participants</a:t>
                      </a:r>
                      <a:endParaRPr lang="en-GB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990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noProof="0" dirty="0" err="1"/>
                        <a:t>Week</a:t>
                      </a:r>
                      <a:r>
                        <a:rPr lang="cs-CZ" sz="1400" noProof="0" dirty="0"/>
                        <a:t> 3</a:t>
                      </a:r>
                    </a:p>
                    <a:p>
                      <a:r>
                        <a:rPr lang="cs-CZ" sz="1400" noProof="0" dirty="0" err="1"/>
                        <a:t>Wed</a:t>
                      </a:r>
                      <a:r>
                        <a:rPr lang="cs-CZ" sz="1400" noProof="0" dirty="0"/>
                        <a:t> 8.12.</a:t>
                      </a:r>
                    </a:p>
                    <a:p>
                      <a:r>
                        <a:rPr lang="cs-CZ" sz="1400" noProof="0" dirty="0"/>
                        <a:t>4:30– 6:00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Ukr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time</a:t>
                      </a:r>
                      <a:endParaRPr lang="cs-CZ" sz="1400" noProof="0" dirty="0"/>
                    </a:p>
                    <a:p>
                      <a:r>
                        <a:rPr lang="cs-CZ" sz="1400" noProof="0" dirty="0"/>
                        <a:t>(3:30– 5:00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CET)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 Variables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Questionnaire design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noProof="0" dirty="0"/>
                    </a:p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 Questionnaire design</a:t>
                      </a:r>
                    </a:p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T: Scientific seminar</a:t>
                      </a:r>
                      <a:r>
                        <a:rPr lang="cs-CZ" sz="1400" noProof="0" dirty="0"/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noProof="0" dirty="0"/>
                        <a:t>p</a:t>
                      </a:r>
                      <a:r>
                        <a:rPr lang="en-GB" sz="1400" noProof="0" dirty="0"/>
                        <a:t>resentations of participants research 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4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noProof="0" dirty="0" err="1"/>
                        <a:t>Week</a:t>
                      </a:r>
                      <a:r>
                        <a:rPr lang="cs-CZ" sz="1400" noProof="0" dirty="0"/>
                        <a:t> 4</a:t>
                      </a:r>
                    </a:p>
                    <a:p>
                      <a:r>
                        <a:rPr lang="cs-CZ" sz="1400" noProof="0" dirty="0"/>
                        <a:t>Fr 10.12.</a:t>
                      </a:r>
                    </a:p>
                    <a:p>
                      <a:r>
                        <a:rPr lang="cs-CZ" sz="1400" noProof="0" dirty="0"/>
                        <a:t>4:30– 6:00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Ukr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time</a:t>
                      </a:r>
                      <a:endParaRPr lang="cs-CZ" sz="1400" noProof="0" dirty="0"/>
                    </a:p>
                    <a:p>
                      <a:r>
                        <a:rPr lang="cs-CZ" sz="1400" noProof="0" dirty="0"/>
                        <a:t>(3:30– 5:00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CET)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 Sampling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Data collection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(Quantitative Survey Research)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 Data coding and Data analysis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T:</a:t>
                      </a:r>
                      <a:r>
                        <a:rPr lang="cs-CZ" sz="1400" noProof="0" dirty="0"/>
                        <a:t> </a:t>
                      </a:r>
                      <a:r>
                        <a:rPr lang="en-GB" sz="1400" noProof="0" dirty="0"/>
                        <a:t>Scientific seminar</a:t>
                      </a:r>
                      <a:r>
                        <a:rPr lang="cs-CZ" sz="1400" noProof="0" dirty="0"/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noProof="0" dirty="0"/>
                        <a:t>p</a:t>
                      </a:r>
                      <a:r>
                        <a:rPr lang="en-GB" sz="1400" noProof="0" dirty="0"/>
                        <a:t>resentations of participants research works</a:t>
                      </a:r>
                    </a:p>
                    <a:p>
                      <a:endParaRPr lang="en-GB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02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noProof="0" dirty="0" err="1"/>
                        <a:t>Week</a:t>
                      </a:r>
                      <a:r>
                        <a:rPr lang="cs-CZ" sz="1400" noProof="0" dirty="0"/>
                        <a:t> 5</a:t>
                      </a:r>
                    </a:p>
                    <a:p>
                      <a:r>
                        <a:rPr lang="cs-CZ" sz="1400" noProof="0" dirty="0" err="1"/>
                        <a:t>Mo</a:t>
                      </a:r>
                      <a:r>
                        <a:rPr lang="cs-CZ" sz="1400" noProof="0" dirty="0"/>
                        <a:t> 13.12.</a:t>
                      </a:r>
                    </a:p>
                    <a:p>
                      <a:r>
                        <a:rPr lang="cs-CZ" sz="1400" noProof="0" dirty="0"/>
                        <a:t>4:30– 6:00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Ukr</a:t>
                      </a:r>
                      <a:r>
                        <a:rPr lang="cs-CZ" sz="1400" noProof="0" dirty="0"/>
                        <a:t> </a:t>
                      </a:r>
                      <a:r>
                        <a:rPr lang="cs-CZ" sz="1400" noProof="0" dirty="0" err="1"/>
                        <a:t>time</a:t>
                      </a:r>
                      <a:endParaRPr lang="cs-CZ" sz="1400" noProof="0" dirty="0"/>
                    </a:p>
                    <a:p>
                      <a:r>
                        <a:rPr lang="cs-CZ" sz="1400" noProof="0" dirty="0"/>
                        <a:t>(3:30– 5:00 </a:t>
                      </a:r>
                      <a:r>
                        <a:rPr lang="cs-CZ" sz="1400" noProof="0" dirty="0" err="1"/>
                        <a:t>pm</a:t>
                      </a:r>
                      <a:r>
                        <a:rPr lang="cs-CZ" sz="1400" noProof="0"/>
                        <a:t> CET)</a:t>
                      </a:r>
                      <a:endParaRPr lang="cs-CZ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M: How to publish and write an scientific paper</a:t>
                      </a:r>
                    </a:p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T: Scientific</a:t>
                      </a:r>
                      <a:r>
                        <a:rPr lang="en-GB" sz="1400" baseline="0" noProof="0" dirty="0"/>
                        <a:t> seminar: options for improvement. </a:t>
                      </a:r>
                      <a:endParaRPr lang="en-GB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39555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097EF799-E236-4080-836E-FB329F902BDD}"/>
              </a:ext>
            </a:extLst>
          </p:cNvPr>
          <p:cNvSpPr txBox="1"/>
          <p:nvPr/>
        </p:nvSpPr>
        <p:spPr>
          <a:xfrm>
            <a:off x="1026160" y="416560"/>
            <a:ext cx="736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Seminar</a:t>
            </a:r>
            <a:r>
              <a:rPr lang="cs-CZ" dirty="0"/>
              <a:t> on </a:t>
            </a:r>
            <a:r>
              <a:rPr lang="cs-CZ" dirty="0" err="1"/>
              <a:t>Survey</a:t>
            </a:r>
            <a:r>
              <a:rPr lang="cs-CZ" dirty="0"/>
              <a:t> Research Design </a:t>
            </a:r>
          </a:p>
          <a:p>
            <a:r>
              <a:rPr lang="cs-CZ" dirty="0"/>
              <a:t>Miroslava Bavorová and Tomáš Ratinger</a:t>
            </a:r>
            <a:r>
              <a:rPr lang="cs-CZ"/>
              <a:t>, 3.12-13.12.2021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3853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224</Words>
  <Application>Microsoft Office PowerPoint</Application>
  <PresentationFormat>Širokoúhlá obrazovka</PresentationFormat>
  <Paragraphs>44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Miroslava Bavorova</dc:creator>
  <cp:lastModifiedBy>Bavorová Miroslava</cp:lastModifiedBy>
  <cp:revision>21</cp:revision>
  <dcterms:created xsi:type="dcterms:W3CDTF">2019-10-23T07:46:51Z</dcterms:created>
  <dcterms:modified xsi:type="dcterms:W3CDTF">2021-11-11T08:50:37Z</dcterms:modified>
</cp:coreProperties>
</file>